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6.4380400953057464</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6.9569537723627803</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5.5417819079483657</c:v>
                </c:pt>
                <c:pt idx="1">
                  <c:v>6.7836638740063027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6.8066602492159323</c:v>
                </c:pt>
                <c:pt idx="1">
                  <c:v>7.3376191964983581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6.5263592808373536</c:v>
                </c:pt>
                <c:pt idx="1">
                  <c:v>6.4534392681393484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7.0558094240543667</c:v>
                </c:pt>
                <c:pt idx="1">
                  <c:v>8.0342713779842061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8.1763519612709601</c:v>
                </c:pt>
                <c:pt idx="1">
                  <c:v>8.2589237398758257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5.2933526575484686</c:v>
                </c:pt>
                <c:pt idx="1">
                  <c:v>6.2988229078625064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9.5251941487118543</c:v>
                </c:pt>
                <c:pt idx="1">
                  <c:v>9.5211538590626539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9.5804835971860882</c:v>
                </c:pt>
                <c:pt idx="1">
                  <c:v>9.2473451855387179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8.283486417867536</c:v>
                </c:pt>
                <c:pt idx="1">
                  <c:v>8.238599786190008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1.761474977346243</c:v>
                </c:pt>
                <c:pt idx="1">
                  <c:v>2.2598425350643669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0.5884073546177242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0.63725646182769413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0.17766233709308388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1.8547694958361216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0.17766233709308388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0.17998014388706718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6.7304930324096661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7.5170941067129959E-2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0.66974456806874549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0.18671977821491836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1.9493278911493075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0.18671977821491836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8.5545470044499083E-2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7.1834145123158946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6.5317477495940457</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0.13498780168894964</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0.11653152939117639</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1.2165725699343994</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0.11653152939117728</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0.29221166974283364</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6.9044330716442461</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0.14202098843216149</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0.121474646632592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1.2681780099152675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0.121474646632592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0.43571701679403407</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0.12773715546243292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6.3207044354893158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8.4450250108013769E-2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0.11011069244676719</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1.1495399467173222</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0.11011069244676808</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0.24747374300758018</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5.3138352322396436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4.3704592228133166E-2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0.34124350398762449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9.5136137595834391E-2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0.99320772681252656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9.5136137595834391E-2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0.10594851172373154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7.588018259002979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7.2526069901032324</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0.26530136346582101</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0.15242222709009301</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1.5912663422072928</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0.15242222709009301</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0.48540558802687617</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5.8393253870673876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0.51133494130357082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0.14590982661035135</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1.5232778087221881</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0.14590982661034957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0.19619253154431604</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6.9887280627938102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0.22522481976748132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0.11352273170729976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1.1851611506403241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0.11352273170729976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0.40719431888878876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0.13169740685942166</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6.0110013046403026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5.8342082370415049E-2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0.36316288579316947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0.10124709736239446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1.0570052764268638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0.10124709736239357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0.36316288579317035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1.3851189605601277E-2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7.7671079309330882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1.1412236478894222E-2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0.35442078800793375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9.8809865860390644E-2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1.0315609266666925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9.8809865860390644E-2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0.34022963583289112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8.1622294365250827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0.29458364105020785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0.12497904156317663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1.3047633938799486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0.12497904156317574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0.20721596440699841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8.4833708913502957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0.21417357345008092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0.30658880437985836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8.5474666441951008E-2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0.89234334399324755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8.5474666441951896E-2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0.30658880437985836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4.1688829559305418E-4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9.088928929945105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5.3439411955156917</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0.55195076611849414</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0.19416787385162904</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2.0270849488075209</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0.19416787385163037</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0.69646011819863674</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9.7098947190388252E-2</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4.4815381699580934</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0.28349856601677192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0.14394300514069602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1.5027444727019628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0.14394300514069602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0.51630869919686706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0.41412792614030991</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6.20634422107329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6.8655186363114522</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0.41083124446364128</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0.21667424146071301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2.2620482211950215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0.21667424146071301</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0.63631511953007802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5.8873521278176826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0.38356331178328418</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0.16251391629345413</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1.6966221401896586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0.16251391629345413</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0.58292064029681434</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0.34612982574355922</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5.3173994455717128</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0.35316136977128121</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0.4610632324791224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0.12854098206395292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1.3419495454015467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0.12854098206395292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0.40742138683890694</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8.4136378270511916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6.5808773857194858E-2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0.13299468743028098</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1.3884455951105921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0.1329946874302812</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0.42320553127425375</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3.606779910615507</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6.373922028381207E-2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1.167313483966308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0.11181316176878209</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0.40106226801017719</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0.41004758336995195</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2.4867173798577848</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0.45366771487016411</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0.48526585831632207</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0.13528849319580605</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1.4123926006092211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0.13528849319580472</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0.48526585831632207</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2.5707301211120193E-2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3.490069640831083</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4.5336495487632078E-2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1.3530030149366379</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0.12959975795767065</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0.46486095230504354</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7.8631209691892856E-2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5.033471688471626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0.19528440482592613</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0.13215666204773768</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1.3796967294719287</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0.13215666204773857</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0.47403230330902968</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0.16186291323619351</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5.3967064427118627</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0.11542941487171543</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0.13984345389348984</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1.4599457415564281</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0.13984345389348984</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0.21634521956450747</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6.3496531623264083</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5.1870506448748026</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5.718752157621898E-2</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0.2177829272903562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2.2736227433528051</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0.21778292729035531</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0.55683458037049771</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5.9249364197541849</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6.826981247219388E-2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0.14438711767557999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1.5073809443137791</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0.14438711767557866</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0.35580751455974369</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4.4491648699954203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7.9091329580230063</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0.27761911537604966</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0.30649956338502804</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8.5449786719804521E-2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0.89208360323751457</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8.5449786719804521E-2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8.0886046072768281E-2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7.9240631635424146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0.20785689987762712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0.32720247847589068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9.1221604661254396E-2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0.95234056049972171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9.1221604661255284E-2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0.25603933756685748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7.8942027525035989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6.9253576084493993</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0.38354685310058922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0.10783597883703067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1.1257922606059214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0.10783597883703067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0.38679652342639059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0.15478356989580266</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6.9253576084493993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3.720237503440762</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1.6932464942855052E-2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0.20273691007883188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2.1165444665814128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0.20273691007883166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0.44208109775183146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3.720237503440762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0.38971619478017594</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0.12196672991705171</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1.2733152893204762</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0.1219667299170526</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0.19994642741538371</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8.0521541494475368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0.13906533333633053</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0.10758505070924329</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1.123172606690062</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0.10758505070924329</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0.33112415560664399</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6.8295943831702699</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0.2371639440189286</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0.44730337585889757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0.12470483691416145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1.301900736397597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0.12470483691416145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2.1330886618997624E-2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7.6034535448596721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0.30255715808750949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9.8090763338337439E-2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1.0240535987540582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9.8090763338337439E-2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0.35184144149931029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5.1630863593683074E-2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8.5951533624246022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0.36620597847528913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0.1224156491616446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1.2780019422970419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0.12241564916164194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0.11840969535848522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8.7558316550443251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0.47256000208607141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0.16429975157404542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1.7152660061728735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0.16429975157404542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0.23781189463079677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6.6970054505178611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8.5731087811494966E-2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1.0655872075419284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0.29707774657227404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3.1014493631550799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0.29707774657227404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0.31704897968216805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6.7836638740063027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2.3972120856077694E-2</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0.46683051776215745</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0.13014885808160592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1.3587355420253857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0.13014885808160592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0.14460386398261793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6.4534392681393484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0.34493742464573884</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0.19476802725448117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2.0333504648569294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0.19476802725448206</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0.13026456432186251</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7.3376191964983581</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0.34230731177683005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0.18184690321259822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1.8984557701403917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0.1818469032126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0.65226606849637747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0.29575333989834007</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7.5319705454311698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0.65817669762392761</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0.24669796395884447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2.5754916079709531</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5.8497630759077879E-3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8.0342713779842061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0.24118208219486803</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0.59656776043939352</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0.16631863135615799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1.7363428235607925</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0.1663186313561571</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0.52293190000485268</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8.2589237398758257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0.27516281330946146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0.11406052356410523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1.1907756210307916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0.11406052356410523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0.18723536126742069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6.1726925963684218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0.323762769162526</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0.2527123925722341</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2.6382813860945755</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0.2527123925722341</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0.30008976763409745</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6.2988229078625064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0.18996160509467241</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0.28126267640544533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7.8413931314138097E-2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0.81863027487840512</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7.8413931314138097E-2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0.16681234241878151</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9.2473451855387179</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0.13595759145359843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0.34713844368278934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9.6779602709176515E-2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1.0103652685266198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9.6779602709176515E-2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0.26071216379135898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9.5211538590626539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0.16491069915137935</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0.37712419659887964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0.10513940643292408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1.0976404287642003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0.1051394064329223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0.35305406745912826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8.238599786190008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4.2142594527081245E-2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0.20718565225575758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2.1629887012999847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0.20718565225575825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0.55038565977927556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2.2598425350643669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6.8729786160758142</c:v>
                </c:pt>
                <c:pt idx="1">
                  <c:v>5.8873521278176826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6.2988746535772044</c:v>
                </c:pt>
                <c:pt idx="1">
                  <c:v>6.9887280627938102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6.9936542265607056</c:v>
                </c:pt>
                <c:pt idx="1">
                  <c:v>7.235415803413912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6.1769010010925349</c:v>
                </c:pt>
                <c:pt idx="1">
                  <c:v>6.1726925963684218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7.0695534155590583</c:v>
                </c:pt>
                <c:pt idx="1">
                  <c:v>6.8295943831702699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1.9178221211274327E-2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0.37689087565858426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0.10507435829919931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1.0969613355125443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0.10507435829919842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0.34114843393622163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7.0392266993893653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5.1132407445162258</c:v>
                </c:pt>
                <c:pt idx="1">
                  <c:v>5.2351131121460854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7.4928127478328541</c:v>
                </c:pt>
                <c:pt idx="1">
                  <c:v>7.1834145123158946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6.6971308771289522</c:v>
                </c:pt>
                <c:pt idx="1">
                  <c:v>6.7304930324096661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6.4294013275429371</c:v>
                </c:pt>
                <c:pt idx="1">
                  <c:v>6.3207044354893158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5.3770931467441931</c:v>
                </c:pt>
                <c:pt idx="1">
                  <c:v>5.3138352322396436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8.3901023612291574</c:v>
                </c:pt>
                <c:pt idx="1">
                  <c:v>8.1622294365250827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7.5492132140089776</c:v>
                </c:pt>
                <c:pt idx="1">
                  <c:v>7.7671079309330882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6.3850604372206377</c:v>
                </c:pt>
                <c:pt idx="1">
                  <c:v>6.0110013046403026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6.3815579805141311</c:v>
                </c:pt>
                <c:pt idx="1">
                  <c:v>5.8393253870673876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8.6637671627859554</c:v>
                </c:pt>
                <c:pt idx="1">
                  <c:v>8.4833708913502957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5.0916529602314853E-2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1.284559824710124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0.1230438073875062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0.19982226854931451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7.235415803413912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5.4821383058470881</c:v>
                </c:pt>
                <c:pt idx="1">
                  <c:v>6.20634422107329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3.6113254383317819</c:v>
                </c:pt>
                <c:pt idx="1">
                  <c:v>4.4815381699580934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8.6928633549960779</c:v>
                </c:pt>
                <c:pt idx="1">
                  <c:v>8.4136378270511916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5.7935328132564372</c:v>
                </c:pt>
                <c:pt idx="1">
                  <c:v>5.3173994455717128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4.5583230597306974</c:v>
                </c:pt>
                <c:pt idx="1">
                  <c:v>5.033471688471626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2.471295328497582</c:v>
                </c:pt>
                <c:pt idx="1">
                  <c:v>3.606779910615507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2.670957775050836</c:v>
                </c:pt>
                <c:pt idx="1">
                  <c:v>3.490069640831083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1.916468367731051</c:v>
                </c:pt>
                <c:pt idx="1">
                  <c:v>2.4867173798577848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4.8892304045341346</c:v>
                </c:pt>
                <c:pt idx="1">
                  <c:v>5.3967064427118627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6.2195631555270392</c:v>
                </c:pt>
                <c:pt idx="1">
                  <c:v>6.3496531623264083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0.26159936238467107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0.11528336944319495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1.2035419578456494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0.11528336944319495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0.41350954468450052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1.8179872844218181E-2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5.2351131121460854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5.2371787404006946</c:v>
                </c:pt>
                <c:pt idx="1">
                  <c:v>4.4491648699954203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5.9144927887500431</c:v>
                </c:pt>
                <c:pt idx="1">
                  <c:v>5.9249364197541849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7.8534052050629599</c:v>
                </c:pt>
                <c:pt idx="1">
                  <c:v>7.8942027525035989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7.5606229902699296</c:v>
                </c:pt>
                <c:pt idx="1">
                  <c:v>7.9240631635424146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6.876460002732264</c:v>
                </c:pt>
                <c:pt idx="1">
                  <c:v>6.9253576084493993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3.438321925197581</c:v>
                </c:pt>
                <c:pt idx="1">
                  <c:v>3.720237503440762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8.3170495763429777</c:v>
                </c:pt>
                <c:pt idx="1">
                  <c:v>8.7558316550443251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7.7859191820648519</c:v>
                </c:pt>
                <c:pt idx="1">
                  <c:v>7.6034535448596721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7.5456007899732738</c:v>
                </c:pt>
                <c:pt idx="1">
                  <c:v>8.0521541494475368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7.1709874125052826</c:v>
                </c:pt>
                <c:pt idx="1">
                  <c:v>6.6970054505178611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18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RTQ | Gloucestershire Health and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18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RTQ | Gloucestershire Health and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18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RTQ | Gloucestershire Health and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218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RTQ | Gloucestershire Health and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79297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RTQ | Gloucestershire Health and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Gloucestershire Health and 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5941027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Q33_1. In the last 12 months, did your NHS mental health team give you any help or advice with finding support for…Joining a group or taking part in an activity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77245428"/>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38870206"/>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3655308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1371183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656962965"/>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786221062"/>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713224755"/>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227276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26377125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2044846497"/>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656385342"/>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10244074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311904061"/>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832242164"/>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26533796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127948230"/>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40273413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30707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801597113"/>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9152579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5889269"/>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9801579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23556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538365083"/>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930855096"/>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070839534"/>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666371886"/>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589069051"/>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3206550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651507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010733910"/>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125854236"/>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373475040"/>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2900865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98330238"/>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113203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49683319"/>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7167467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5203022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312270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62533579"/>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4520732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524034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2748687200"/>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0095615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3155105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352977328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713597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699175506"/>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90013116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73581394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0099350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425858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654874643"/>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694952020"/>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418578808"/>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45960733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835865583"/>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092371714"/>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4186180299"/>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859863397"/>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51221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099140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083588118"/>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72859819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770175847"/>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1861134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106428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615180520"/>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1472846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4263744246"/>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5385223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7255486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632111035"/>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0070359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5860340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044326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1604041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730935197"/>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60006700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185929298"/>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4288548221"/>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126351695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270100054"/>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42758333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778276732"/>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84312598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989275680"/>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2974499932"/>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250053076"/>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471527122"/>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3401809274"/>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65433053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19023675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132895023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450907835"/>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57717770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348016571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743479256"/>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106825985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958210481"/>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43264374"/>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3003980175"/>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34673099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389134115"/>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60857954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73522475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8538707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86694686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41725995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46723402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69599656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60891010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12547574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09353918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412627937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16671672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58580710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06097684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411787601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192184048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65035106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60377355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81909370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13660168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170513825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344933524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97418490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119944433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179190297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313933120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427103762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96063082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92159131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257940425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109391206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203573594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53622865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425880071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55678232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77878188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336023001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38325938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357086528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126998484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287500444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427291841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207074425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58534025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78121008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141211292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204335982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76455728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80219151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4228189491"/>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4692037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62514362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78671467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241717666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8589126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73306871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37443448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84771526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43110025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8293416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82814661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04321827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78773986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192562208"/>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469575508"/>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45014184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2643638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501104151"/>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564955079"/>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03036132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68913489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850860870"/>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93832205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98197457"/>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78464659"/>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74608611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RTQ Gloucestershire Health and 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67564336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296735050"/>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018195297"/>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743665948"/>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62526675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222919647"/>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09392084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640022561"/>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877183312"/>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40170111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76472378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75706032"/>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170616288"/>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31115844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50782237"/>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11158</Words>
  <Application>Microsoft Office PowerPoint</Application>
  <PresentationFormat>Widescreen</PresentationFormat>
  <Paragraphs>1455</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Gloucestershire Health and 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2025-03-21T21:59:09Z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